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354" r:id="rId2"/>
    <p:sldId id="352" r:id="rId3"/>
    <p:sldId id="353" r:id="rId4"/>
    <p:sldId id="30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112" d="100"/>
          <a:sy n="112" d="100"/>
        </p:scale>
        <p:origin x="5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3EC1D-352D-4CAC-9AE4-871D998535E1}" type="datetimeFigureOut">
              <a:rPr lang="en-US" smtClean="0"/>
              <a:t>2/19/2026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D6002-A84D-4A09-B9CE-ACADF852B95A}" type="slidenum">
              <a:rPr lang="en-US" smtClean="0"/>
              <a:t>‹#›</a:t>
            </a:fld>
            <a:endParaRPr lang="en-US"/>
          </a:p>
        </p:txBody>
      </p:sp>
    </p:spTree>
    <p:extLst>
      <p:ext uri="{BB962C8B-B14F-4D97-AF65-F5344CB8AC3E}">
        <p14:creationId xmlns:p14="http://schemas.microsoft.com/office/powerpoint/2010/main" val="11131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0DB1E-6CCF-6E6B-1181-97DC96F32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B5F010-C1C0-FB2A-3CA2-96C3A5787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E8ABA-2695-5E56-1FED-57811E15E5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AF69EB-578B-1A47-4811-DF0305B48D7C}"/>
              </a:ext>
            </a:extLst>
          </p:cNvPr>
          <p:cNvSpPr>
            <a:spLocks noGrp="1"/>
          </p:cNvSpPr>
          <p:nvPr>
            <p:ph type="sldNum" sz="quarter" idx="5"/>
          </p:nvPr>
        </p:nvSpPr>
        <p:spPr/>
        <p:txBody>
          <a:bodyPr/>
          <a:lstStyle/>
          <a:p>
            <a:fld id="{E7AF00E9-A49D-4007-B3B9-A3783809E505}" type="slidenum">
              <a:rPr lang="en-US" smtClean="0"/>
              <a:t>1</a:t>
            </a:fld>
            <a:endParaRPr lang="en-US" dirty="0"/>
          </a:p>
        </p:txBody>
      </p:sp>
    </p:spTree>
    <p:extLst>
      <p:ext uri="{BB962C8B-B14F-4D97-AF65-F5344CB8AC3E}">
        <p14:creationId xmlns:p14="http://schemas.microsoft.com/office/powerpoint/2010/main" val="3699481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E0B6E-D5A9-9F10-1793-7999FDA28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3316A-4695-FD42-D02B-706A2E900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64F3B0-5B1D-8085-E972-BAA4A7203C86}"/>
              </a:ext>
            </a:extLst>
          </p:cNvPr>
          <p:cNvSpPr>
            <a:spLocks noGrp="1"/>
          </p:cNvSpPr>
          <p:nvPr>
            <p:ph type="body" idx="1"/>
          </p:nvPr>
        </p:nvSpPr>
        <p:spPr/>
        <p:txBody>
          <a:bodyPr/>
          <a:lstStyle/>
          <a:p>
            <a:r>
              <a:rPr lang="en-US">
                <a:ea typeface="Calibri"/>
                <a:cs typeface="Calibri"/>
              </a:rPr>
              <a:t>Have to take care of needs in order.  Can't reason with out relationship, and can't have a relationship without regulation.</a:t>
            </a:r>
          </a:p>
          <a:p>
            <a:r>
              <a:rPr lang="en-US">
                <a:ea typeface="Calibri"/>
                <a:cs typeface="Calibri"/>
              </a:rPr>
              <a:t>A student who is </a:t>
            </a:r>
            <a:endParaRPr lang="en-US" dirty="0">
              <a:ea typeface="Calibri"/>
              <a:cs typeface="Calibri"/>
            </a:endParaRPr>
          </a:p>
        </p:txBody>
      </p:sp>
      <p:sp>
        <p:nvSpPr>
          <p:cNvPr id="4" name="Slide Number Placeholder 3">
            <a:extLst>
              <a:ext uri="{FF2B5EF4-FFF2-40B4-BE49-F238E27FC236}">
                <a16:creationId xmlns:a16="http://schemas.microsoft.com/office/drawing/2014/main" id="{A0D8DD74-3C8E-A588-7C2B-C8676BF0CB3A}"/>
              </a:ext>
            </a:extLst>
          </p:cNvPr>
          <p:cNvSpPr>
            <a:spLocks noGrp="1"/>
          </p:cNvSpPr>
          <p:nvPr>
            <p:ph type="sldNum" sz="quarter" idx="5"/>
          </p:nvPr>
        </p:nvSpPr>
        <p:spPr/>
        <p:txBody>
          <a:bodyPr/>
          <a:lstStyle/>
          <a:p>
            <a:fld id="{E7AF00E9-A49D-4007-B3B9-A3783809E505}" type="slidenum">
              <a:rPr lang="en-US" smtClean="0"/>
              <a:t>3</a:t>
            </a:fld>
            <a:endParaRPr lang="en-US" dirty="0"/>
          </a:p>
        </p:txBody>
      </p:sp>
    </p:spTree>
    <p:extLst>
      <p:ext uri="{BB962C8B-B14F-4D97-AF65-F5344CB8AC3E}">
        <p14:creationId xmlns:p14="http://schemas.microsoft.com/office/powerpoint/2010/main" val="387502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81F1-5295-8291-5A67-E314587DBE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62D35E-8879-5DA0-34AA-B474A3F9BB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B5660B-76E0-E8FD-6094-1C4AA248B18A}"/>
              </a:ext>
            </a:extLst>
          </p:cNvPr>
          <p:cNvSpPr>
            <a:spLocks noGrp="1"/>
          </p:cNvSpPr>
          <p:nvPr>
            <p:ph type="dt" sz="half" idx="10"/>
          </p:nvPr>
        </p:nvSpPr>
        <p:spPr/>
        <p:txBody>
          <a:bodyPr/>
          <a:lstStyle/>
          <a:p>
            <a:fld id="{47207833-7293-4566-99C2-ADCC2C629ECB}" type="datetimeFigureOut">
              <a:rPr lang="en-US" smtClean="0"/>
              <a:t>2/19/2026</a:t>
            </a:fld>
            <a:endParaRPr lang="en-US"/>
          </a:p>
        </p:txBody>
      </p:sp>
      <p:sp>
        <p:nvSpPr>
          <p:cNvPr id="5" name="Footer Placeholder 4">
            <a:extLst>
              <a:ext uri="{FF2B5EF4-FFF2-40B4-BE49-F238E27FC236}">
                <a16:creationId xmlns:a16="http://schemas.microsoft.com/office/drawing/2014/main" id="{E3D510C8-5631-5C41-0BC4-5017F1B0E3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7CCD2-6ED0-71C4-A725-1FF70213ACB0}"/>
              </a:ext>
            </a:extLst>
          </p:cNvPr>
          <p:cNvSpPr>
            <a:spLocks noGrp="1"/>
          </p:cNvSpPr>
          <p:nvPr>
            <p:ph type="sldNum" sz="quarter" idx="12"/>
          </p:nvPr>
        </p:nvSpPr>
        <p:spPr/>
        <p:txBody>
          <a:bodyPr/>
          <a:lstStyle/>
          <a:p>
            <a:fld id="{AF3BBC52-9690-4100-AF8A-7DAC9194BD49}" type="slidenum">
              <a:rPr lang="en-US" smtClean="0"/>
              <a:t>‹#›</a:t>
            </a:fld>
            <a:endParaRPr lang="en-US"/>
          </a:p>
        </p:txBody>
      </p:sp>
    </p:spTree>
    <p:extLst>
      <p:ext uri="{BB962C8B-B14F-4D97-AF65-F5344CB8AC3E}">
        <p14:creationId xmlns:p14="http://schemas.microsoft.com/office/powerpoint/2010/main" val="391506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77369-4BEF-FDD2-0BA9-6039B54741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7CBAD9-7769-F8DB-701C-DF4719981A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A96D6-2811-121A-3738-358FA905551A}"/>
              </a:ext>
            </a:extLst>
          </p:cNvPr>
          <p:cNvSpPr>
            <a:spLocks noGrp="1"/>
          </p:cNvSpPr>
          <p:nvPr>
            <p:ph type="dt" sz="half" idx="10"/>
          </p:nvPr>
        </p:nvSpPr>
        <p:spPr/>
        <p:txBody>
          <a:bodyPr/>
          <a:lstStyle/>
          <a:p>
            <a:fld id="{47207833-7293-4566-99C2-ADCC2C629ECB}" type="datetimeFigureOut">
              <a:rPr lang="en-US" smtClean="0"/>
              <a:t>2/19/2026</a:t>
            </a:fld>
            <a:endParaRPr lang="en-US"/>
          </a:p>
        </p:txBody>
      </p:sp>
      <p:sp>
        <p:nvSpPr>
          <p:cNvPr id="5" name="Footer Placeholder 4">
            <a:extLst>
              <a:ext uri="{FF2B5EF4-FFF2-40B4-BE49-F238E27FC236}">
                <a16:creationId xmlns:a16="http://schemas.microsoft.com/office/drawing/2014/main" id="{ADC19047-B671-C50B-0AC5-A5E15F6BC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BBA28-6A01-6ED9-4267-3DA23ACAC48D}"/>
              </a:ext>
            </a:extLst>
          </p:cNvPr>
          <p:cNvSpPr>
            <a:spLocks noGrp="1"/>
          </p:cNvSpPr>
          <p:nvPr>
            <p:ph type="sldNum" sz="quarter" idx="12"/>
          </p:nvPr>
        </p:nvSpPr>
        <p:spPr/>
        <p:txBody>
          <a:bodyPr/>
          <a:lstStyle/>
          <a:p>
            <a:fld id="{AF3BBC52-9690-4100-AF8A-7DAC9194BD49}" type="slidenum">
              <a:rPr lang="en-US" smtClean="0"/>
              <a:t>‹#›</a:t>
            </a:fld>
            <a:endParaRPr lang="en-US"/>
          </a:p>
        </p:txBody>
      </p:sp>
    </p:spTree>
    <p:extLst>
      <p:ext uri="{BB962C8B-B14F-4D97-AF65-F5344CB8AC3E}">
        <p14:creationId xmlns:p14="http://schemas.microsoft.com/office/powerpoint/2010/main" val="3444949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6CE8E8-B9FC-11BF-24E5-EA3A1B7A87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A0D349-BE1A-F162-0952-C94CC6102B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608EE3-FE74-3AB4-800C-A8832124788D}"/>
              </a:ext>
            </a:extLst>
          </p:cNvPr>
          <p:cNvSpPr>
            <a:spLocks noGrp="1"/>
          </p:cNvSpPr>
          <p:nvPr>
            <p:ph type="dt" sz="half" idx="10"/>
          </p:nvPr>
        </p:nvSpPr>
        <p:spPr/>
        <p:txBody>
          <a:bodyPr/>
          <a:lstStyle/>
          <a:p>
            <a:fld id="{47207833-7293-4566-99C2-ADCC2C629ECB}" type="datetimeFigureOut">
              <a:rPr lang="en-US" smtClean="0"/>
              <a:t>2/19/2026</a:t>
            </a:fld>
            <a:endParaRPr lang="en-US"/>
          </a:p>
        </p:txBody>
      </p:sp>
      <p:sp>
        <p:nvSpPr>
          <p:cNvPr id="5" name="Footer Placeholder 4">
            <a:extLst>
              <a:ext uri="{FF2B5EF4-FFF2-40B4-BE49-F238E27FC236}">
                <a16:creationId xmlns:a16="http://schemas.microsoft.com/office/drawing/2014/main" id="{28571EEE-BE93-6CF4-AFB8-BB60A642E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F55F8-A6CE-D5E7-9C13-CC2E689FCE20}"/>
              </a:ext>
            </a:extLst>
          </p:cNvPr>
          <p:cNvSpPr>
            <a:spLocks noGrp="1"/>
          </p:cNvSpPr>
          <p:nvPr>
            <p:ph type="sldNum" sz="quarter" idx="12"/>
          </p:nvPr>
        </p:nvSpPr>
        <p:spPr/>
        <p:txBody>
          <a:bodyPr/>
          <a:lstStyle/>
          <a:p>
            <a:fld id="{AF3BBC52-9690-4100-AF8A-7DAC9194BD49}" type="slidenum">
              <a:rPr lang="en-US" smtClean="0"/>
              <a:t>‹#›</a:t>
            </a:fld>
            <a:endParaRPr lang="en-US"/>
          </a:p>
        </p:txBody>
      </p:sp>
    </p:spTree>
    <p:extLst>
      <p:ext uri="{BB962C8B-B14F-4D97-AF65-F5344CB8AC3E}">
        <p14:creationId xmlns:p14="http://schemas.microsoft.com/office/powerpoint/2010/main" val="3114680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87E98C0-6053-9701-92D0-4EF9ADBC500C}"/>
              </a:ext>
              <a:ext uri="{C183D7F6-B498-43B3-948B-1728B52AA6E4}">
                <adec:decorative xmlns:adec="http://schemas.microsoft.com/office/drawing/2017/decorative" val="1"/>
              </a:ext>
            </a:extLst>
          </p:cNvPr>
          <p:cNvGrpSpPr/>
          <p:nvPr userDrawn="1"/>
        </p:nvGrpSpPr>
        <p:grpSpPr>
          <a:xfrm flipH="1" flipV="1">
            <a:off x="9063019" y="746716"/>
            <a:ext cx="3597052" cy="2615018"/>
            <a:chOff x="4541453" y="3199533"/>
            <a:chExt cx="3597052" cy="2615018"/>
          </a:xfrm>
        </p:grpSpPr>
        <p:sp>
          <p:nvSpPr>
            <p:cNvPr id="8" name="Freeform: Shape 38">
              <a:extLst>
                <a:ext uri="{FF2B5EF4-FFF2-40B4-BE49-F238E27FC236}">
                  <a16:creationId xmlns:a16="http://schemas.microsoft.com/office/drawing/2014/main" id="{C32B1A1D-760B-9D3D-A869-E50FC962A629}"/>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D02EF78B-5BDF-8632-B9B1-087DB042EEC7}"/>
                </a:ext>
              </a:extLst>
            </p:cNvPr>
            <p:cNvGrpSpPr/>
            <p:nvPr/>
          </p:nvGrpSpPr>
          <p:grpSpPr>
            <a:xfrm>
              <a:off x="4541453" y="3199533"/>
              <a:ext cx="3478701" cy="2615018"/>
              <a:chOff x="-481151" y="3199533"/>
              <a:chExt cx="3478701" cy="2615018"/>
            </a:xfrm>
          </p:grpSpPr>
          <p:sp>
            <p:nvSpPr>
              <p:cNvPr id="10" name="Freeform: Shape 32">
                <a:extLst>
                  <a:ext uri="{FF2B5EF4-FFF2-40B4-BE49-F238E27FC236}">
                    <a16:creationId xmlns:a16="http://schemas.microsoft.com/office/drawing/2014/main" id="{5C54B3E8-515B-0865-9321-DB3793A62240}"/>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Oval 10">
                <a:extLst>
                  <a:ext uri="{FF2B5EF4-FFF2-40B4-BE49-F238E27FC236}">
                    <a16:creationId xmlns:a16="http://schemas.microsoft.com/office/drawing/2014/main" id="{56E92718-2CCD-B15D-8DE5-46285BEA256B}"/>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9" name="Group 18">
            <a:extLst>
              <a:ext uri="{FF2B5EF4-FFF2-40B4-BE49-F238E27FC236}">
                <a16:creationId xmlns:a16="http://schemas.microsoft.com/office/drawing/2014/main" id="{AEA0B78B-84F0-8B85-40E8-678689DC13E6}"/>
              </a:ext>
              <a:ext uri="{C183D7F6-B498-43B3-948B-1728B52AA6E4}">
                <adec:decorative xmlns:adec="http://schemas.microsoft.com/office/drawing/2017/decorative" val="1"/>
              </a:ext>
            </a:extLst>
          </p:cNvPr>
          <p:cNvGrpSpPr/>
          <p:nvPr userDrawn="1"/>
        </p:nvGrpSpPr>
        <p:grpSpPr>
          <a:xfrm>
            <a:off x="8723112" y="5088958"/>
            <a:ext cx="1335600" cy="1262947"/>
            <a:chOff x="10145015" y="2343978"/>
            <a:chExt cx="1335600" cy="1262947"/>
          </a:xfrm>
        </p:grpSpPr>
        <p:sp>
          <p:nvSpPr>
            <p:cNvPr id="20" name="Freeform: Shape 25">
              <a:extLst>
                <a:ext uri="{FF2B5EF4-FFF2-40B4-BE49-F238E27FC236}">
                  <a16:creationId xmlns:a16="http://schemas.microsoft.com/office/drawing/2014/main" id="{2E5D7C6F-BF77-9B7D-5B12-7AF3ED280B43}"/>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FA599EE6-2673-0AD8-EAE0-45C79326015E}"/>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50862" y="498474"/>
            <a:ext cx="7960421" cy="1450217"/>
          </a:xfrm>
        </p:spPr>
        <p:txBody>
          <a:bodyPr vert="horz" wrap="square" lIns="0" tIns="0" rIns="0" bIns="0" rtlCol="0" anchor="t" anchorCtr="0">
            <a:normAutofit/>
          </a:bodyPr>
          <a:lstStyle>
            <a:lvl1pPr>
              <a:defRPr lang="en-US" sz="4000" dirty="0"/>
            </a:lvl1pPr>
          </a:lstStyle>
          <a:p>
            <a:pPr lvl="0">
              <a:lnSpc>
                <a:spcPct val="100000"/>
              </a:lnSpc>
            </a:pPr>
            <a:r>
              <a:rPr lang="en-US" dirty="0"/>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81343" y="2103039"/>
            <a:ext cx="7929940" cy="3979625"/>
          </a:xfrm>
        </p:spPr>
        <p:txBody>
          <a:bodyPr>
            <a:normAutofit/>
          </a:bodyPr>
          <a:lstStyle>
            <a:lvl1pPr>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840291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550863" y="196900"/>
            <a:ext cx="4159160" cy="3155900"/>
          </a:xfrm>
        </p:spPr>
        <p:txBody>
          <a:bodyPr lIns="91440" anchor="b">
            <a:noAutofit/>
          </a:bodyPr>
          <a:lstStyle>
            <a:lvl1pPr algn="l">
              <a:defRPr sz="40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547271" y="3505200"/>
            <a:ext cx="4159160" cy="2352356"/>
          </a:xfrm>
        </p:spPr>
        <p:txBody>
          <a:bodyPr lIns="91440" rIns="91440">
            <a:noAutofit/>
          </a:bodyPr>
          <a:lstStyle>
            <a:lvl1pPr marL="0" indent="0" algn="l">
              <a:lnSpc>
                <a:spcPct val="100000"/>
              </a:lnSpc>
              <a:spcAft>
                <a:spcPts val="0"/>
              </a:spcAft>
              <a:buFont typeface="Arial" panose="020B0604020202020204" pitchFamily="34" charset="0"/>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4" name="Oval 13">
            <a:extLst>
              <a:ext uri="{FF2B5EF4-FFF2-40B4-BE49-F238E27FC236}">
                <a16:creationId xmlns:a16="http://schemas.microsoft.com/office/drawing/2014/main" id="{60ABD6E1-FE78-D78B-E80C-09490F5D8D05}"/>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0" name="Group 9">
            <a:extLst>
              <a:ext uri="{FF2B5EF4-FFF2-40B4-BE49-F238E27FC236}">
                <a16:creationId xmlns:a16="http://schemas.microsoft.com/office/drawing/2014/main" id="{62BB1BCD-5C1C-ED05-D6B4-F92367209BEF}"/>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11" name="Freeform 5">
              <a:extLst>
                <a:ext uri="{FF2B5EF4-FFF2-40B4-BE49-F238E27FC236}">
                  <a16:creationId xmlns:a16="http://schemas.microsoft.com/office/drawing/2014/main" id="{700A5CAB-28E9-FB7A-E72E-39F3ADE58C6B}"/>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eform 6">
              <a:extLst>
                <a:ext uri="{FF2B5EF4-FFF2-40B4-BE49-F238E27FC236}">
                  <a16:creationId xmlns:a16="http://schemas.microsoft.com/office/drawing/2014/main" id="{2BA2D9BC-CA87-28FA-7A02-455E740EACA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eform 8">
              <a:extLst>
                <a:ext uri="{FF2B5EF4-FFF2-40B4-BE49-F238E27FC236}">
                  <a16:creationId xmlns:a16="http://schemas.microsoft.com/office/drawing/2014/main" id="{734E5ADF-EEF0-2501-9D7B-8FC1A49F60A7}"/>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8" name="Picture Placeholder 14">
            <a:extLst>
              <a:ext uri="{FF2B5EF4-FFF2-40B4-BE49-F238E27FC236}">
                <a16:creationId xmlns:a16="http://schemas.microsoft.com/office/drawing/2014/main" id="{780F3839-9B1B-2346-C1F4-E876E6AE32E1}"/>
              </a:ext>
            </a:extLst>
          </p:cNvPr>
          <p:cNvSpPr>
            <a:spLocks noGrp="1"/>
          </p:cNvSpPr>
          <p:nvPr>
            <p:ph type="pic" sz="quarter" idx="13"/>
          </p:nvPr>
        </p:nvSpPr>
        <p:spPr>
          <a:xfrm>
            <a:off x="5678049" y="78871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tIns="365760">
            <a:noAutofit/>
          </a:bodyPr>
          <a:lstStyle>
            <a:lvl1pPr marL="0" indent="0" algn="ctr">
              <a:buNone/>
              <a:defRPr sz="18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29555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0F57-CFCE-3412-7BCC-AF8FEDCCA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CB83C-4169-FD19-045E-1620269C4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61C70-23A1-3E93-73B8-9A7D67E808E9}"/>
              </a:ext>
            </a:extLst>
          </p:cNvPr>
          <p:cNvSpPr>
            <a:spLocks noGrp="1"/>
          </p:cNvSpPr>
          <p:nvPr>
            <p:ph type="dt" sz="half" idx="10"/>
          </p:nvPr>
        </p:nvSpPr>
        <p:spPr/>
        <p:txBody>
          <a:bodyPr/>
          <a:lstStyle/>
          <a:p>
            <a:fld id="{47207833-7293-4566-99C2-ADCC2C629ECB}" type="datetimeFigureOut">
              <a:rPr lang="en-US" smtClean="0"/>
              <a:t>2/19/2026</a:t>
            </a:fld>
            <a:endParaRPr lang="en-US"/>
          </a:p>
        </p:txBody>
      </p:sp>
      <p:sp>
        <p:nvSpPr>
          <p:cNvPr id="5" name="Footer Placeholder 4">
            <a:extLst>
              <a:ext uri="{FF2B5EF4-FFF2-40B4-BE49-F238E27FC236}">
                <a16:creationId xmlns:a16="http://schemas.microsoft.com/office/drawing/2014/main" id="{219A181D-E4F0-0634-A014-1E1AA2C49B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635EBB-28C4-BA05-C8CB-B651BF88CCAE}"/>
              </a:ext>
            </a:extLst>
          </p:cNvPr>
          <p:cNvSpPr>
            <a:spLocks noGrp="1"/>
          </p:cNvSpPr>
          <p:nvPr>
            <p:ph type="sldNum" sz="quarter" idx="12"/>
          </p:nvPr>
        </p:nvSpPr>
        <p:spPr/>
        <p:txBody>
          <a:bodyPr/>
          <a:lstStyle/>
          <a:p>
            <a:fld id="{AF3BBC52-9690-4100-AF8A-7DAC9194BD49}" type="slidenum">
              <a:rPr lang="en-US" smtClean="0"/>
              <a:t>‹#›</a:t>
            </a:fld>
            <a:endParaRPr lang="en-US"/>
          </a:p>
        </p:txBody>
      </p:sp>
    </p:spTree>
    <p:extLst>
      <p:ext uri="{BB962C8B-B14F-4D97-AF65-F5344CB8AC3E}">
        <p14:creationId xmlns:p14="http://schemas.microsoft.com/office/powerpoint/2010/main" val="279418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99BB0-C216-D1B8-29F7-F24335AEFF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9FD824-B123-A599-C6B7-AE85F4B3E5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09C49A-6366-D7E6-10D9-7AAE70EDD2CB}"/>
              </a:ext>
            </a:extLst>
          </p:cNvPr>
          <p:cNvSpPr>
            <a:spLocks noGrp="1"/>
          </p:cNvSpPr>
          <p:nvPr>
            <p:ph type="dt" sz="half" idx="10"/>
          </p:nvPr>
        </p:nvSpPr>
        <p:spPr/>
        <p:txBody>
          <a:bodyPr/>
          <a:lstStyle/>
          <a:p>
            <a:fld id="{47207833-7293-4566-99C2-ADCC2C629ECB}" type="datetimeFigureOut">
              <a:rPr lang="en-US" smtClean="0"/>
              <a:t>2/19/2026</a:t>
            </a:fld>
            <a:endParaRPr lang="en-US"/>
          </a:p>
        </p:txBody>
      </p:sp>
      <p:sp>
        <p:nvSpPr>
          <p:cNvPr id="5" name="Footer Placeholder 4">
            <a:extLst>
              <a:ext uri="{FF2B5EF4-FFF2-40B4-BE49-F238E27FC236}">
                <a16:creationId xmlns:a16="http://schemas.microsoft.com/office/drawing/2014/main" id="{A7D1779C-091C-4C92-A6A4-4B3530E91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73FAA-B71A-E1DC-644F-196271E93721}"/>
              </a:ext>
            </a:extLst>
          </p:cNvPr>
          <p:cNvSpPr>
            <a:spLocks noGrp="1"/>
          </p:cNvSpPr>
          <p:nvPr>
            <p:ph type="sldNum" sz="quarter" idx="12"/>
          </p:nvPr>
        </p:nvSpPr>
        <p:spPr/>
        <p:txBody>
          <a:bodyPr/>
          <a:lstStyle/>
          <a:p>
            <a:fld id="{AF3BBC52-9690-4100-AF8A-7DAC9194BD49}" type="slidenum">
              <a:rPr lang="en-US" smtClean="0"/>
              <a:t>‹#›</a:t>
            </a:fld>
            <a:endParaRPr lang="en-US"/>
          </a:p>
        </p:txBody>
      </p:sp>
    </p:spTree>
    <p:extLst>
      <p:ext uri="{BB962C8B-B14F-4D97-AF65-F5344CB8AC3E}">
        <p14:creationId xmlns:p14="http://schemas.microsoft.com/office/powerpoint/2010/main" val="290073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A251E-D10A-D134-0D56-E3B897253B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704DC8-A2E8-6AB3-4C6D-6C72A6932A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0008F4-8EF7-AFE7-B793-6FD61FE484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5DE1C2-FEF4-D565-EFEC-283D99B1B27D}"/>
              </a:ext>
            </a:extLst>
          </p:cNvPr>
          <p:cNvSpPr>
            <a:spLocks noGrp="1"/>
          </p:cNvSpPr>
          <p:nvPr>
            <p:ph type="dt" sz="half" idx="10"/>
          </p:nvPr>
        </p:nvSpPr>
        <p:spPr/>
        <p:txBody>
          <a:bodyPr/>
          <a:lstStyle/>
          <a:p>
            <a:fld id="{47207833-7293-4566-99C2-ADCC2C629ECB}" type="datetimeFigureOut">
              <a:rPr lang="en-US" smtClean="0"/>
              <a:t>2/19/2026</a:t>
            </a:fld>
            <a:endParaRPr lang="en-US"/>
          </a:p>
        </p:txBody>
      </p:sp>
      <p:sp>
        <p:nvSpPr>
          <p:cNvPr id="6" name="Footer Placeholder 5">
            <a:extLst>
              <a:ext uri="{FF2B5EF4-FFF2-40B4-BE49-F238E27FC236}">
                <a16:creationId xmlns:a16="http://schemas.microsoft.com/office/drawing/2014/main" id="{1FE08EDA-2549-0767-96CD-738324CD44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DE31D-BFE1-05E3-F6BF-20F956F5EE77}"/>
              </a:ext>
            </a:extLst>
          </p:cNvPr>
          <p:cNvSpPr>
            <a:spLocks noGrp="1"/>
          </p:cNvSpPr>
          <p:nvPr>
            <p:ph type="sldNum" sz="quarter" idx="12"/>
          </p:nvPr>
        </p:nvSpPr>
        <p:spPr/>
        <p:txBody>
          <a:bodyPr/>
          <a:lstStyle/>
          <a:p>
            <a:fld id="{AF3BBC52-9690-4100-AF8A-7DAC9194BD49}" type="slidenum">
              <a:rPr lang="en-US" smtClean="0"/>
              <a:t>‹#›</a:t>
            </a:fld>
            <a:endParaRPr lang="en-US"/>
          </a:p>
        </p:txBody>
      </p:sp>
    </p:spTree>
    <p:extLst>
      <p:ext uri="{BB962C8B-B14F-4D97-AF65-F5344CB8AC3E}">
        <p14:creationId xmlns:p14="http://schemas.microsoft.com/office/powerpoint/2010/main" val="42083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EAC4D-845D-F384-91BA-4BD4B79758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87934E-964D-CF4E-365B-85DD66E715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FB0F3A-FD06-AF77-5667-051B1D9187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A56AF7-2897-4229-FC49-019A11AB07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31F87-1DCF-7516-CFFF-C7DCDE36E4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8494B9-4151-CFDC-FACB-A1ADAC6A1965}"/>
              </a:ext>
            </a:extLst>
          </p:cNvPr>
          <p:cNvSpPr>
            <a:spLocks noGrp="1"/>
          </p:cNvSpPr>
          <p:nvPr>
            <p:ph type="dt" sz="half" idx="10"/>
          </p:nvPr>
        </p:nvSpPr>
        <p:spPr/>
        <p:txBody>
          <a:bodyPr/>
          <a:lstStyle/>
          <a:p>
            <a:fld id="{47207833-7293-4566-99C2-ADCC2C629ECB}" type="datetimeFigureOut">
              <a:rPr lang="en-US" smtClean="0"/>
              <a:t>2/19/2026</a:t>
            </a:fld>
            <a:endParaRPr lang="en-US"/>
          </a:p>
        </p:txBody>
      </p:sp>
      <p:sp>
        <p:nvSpPr>
          <p:cNvPr id="8" name="Footer Placeholder 7">
            <a:extLst>
              <a:ext uri="{FF2B5EF4-FFF2-40B4-BE49-F238E27FC236}">
                <a16:creationId xmlns:a16="http://schemas.microsoft.com/office/drawing/2014/main" id="{4ADF15B1-DE1C-A38D-5DF2-C06F042BF1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291D8C-D1B9-6F90-4F90-FF3F67256B17}"/>
              </a:ext>
            </a:extLst>
          </p:cNvPr>
          <p:cNvSpPr>
            <a:spLocks noGrp="1"/>
          </p:cNvSpPr>
          <p:nvPr>
            <p:ph type="sldNum" sz="quarter" idx="12"/>
          </p:nvPr>
        </p:nvSpPr>
        <p:spPr/>
        <p:txBody>
          <a:bodyPr/>
          <a:lstStyle/>
          <a:p>
            <a:fld id="{AF3BBC52-9690-4100-AF8A-7DAC9194BD49}" type="slidenum">
              <a:rPr lang="en-US" smtClean="0"/>
              <a:t>‹#›</a:t>
            </a:fld>
            <a:endParaRPr lang="en-US"/>
          </a:p>
        </p:txBody>
      </p:sp>
    </p:spTree>
    <p:extLst>
      <p:ext uri="{BB962C8B-B14F-4D97-AF65-F5344CB8AC3E}">
        <p14:creationId xmlns:p14="http://schemas.microsoft.com/office/powerpoint/2010/main" val="387575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DA19-5CB4-209C-4419-399C7488D1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F4BBB1-6674-4AE8-FD66-D3A0D730EB47}"/>
              </a:ext>
            </a:extLst>
          </p:cNvPr>
          <p:cNvSpPr>
            <a:spLocks noGrp="1"/>
          </p:cNvSpPr>
          <p:nvPr>
            <p:ph type="dt" sz="half" idx="10"/>
          </p:nvPr>
        </p:nvSpPr>
        <p:spPr/>
        <p:txBody>
          <a:bodyPr/>
          <a:lstStyle/>
          <a:p>
            <a:fld id="{47207833-7293-4566-99C2-ADCC2C629ECB}" type="datetimeFigureOut">
              <a:rPr lang="en-US" smtClean="0"/>
              <a:t>2/19/2026</a:t>
            </a:fld>
            <a:endParaRPr lang="en-US"/>
          </a:p>
        </p:txBody>
      </p:sp>
      <p:sp>
        <p:nvSpPr>
          <p:cNvPr id="4" name="Footer Placeholder 3">
            <a:extLst>
              <a:ext uri="{FF2B5EF4-FFF2-40B4-BE49-F238E27FC236}">
                <a16:creationId xmlns:a16="http://schemas.microsoft.com/office/drawing/2014/main" id="{1884F0F0-5E85-6124-1EEF-2D3045FC4D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844885-4B9D-D0D9-97D8-1266A8AD7554}"/>
              </a:ext>
            </a:extLst>
          </p:cNvPr>
          <p:cNvSpPr>
            <a:spLocks noGrp="1"/>
          </p:cNvSpPr>
          <p:nvPr>
            <p:ph type="sldNum" sz="quarter" idx="12"/>
          </p:nvPr>
        </p:nvSpPr>
        <p:spPr/>
        <p:txBody>
          <a:bodyPr/>
          <a:lstStyle/>
          <a:p>
            <a:fld id="{AF3BBC52-9690-4100-AF8A-7DAC9194BD49}" type="slidenum">
              <a:rPr lang="en-US" smtClean="0"/>
              <a:t>‹#›</a:t>
            </a:fld>
            <a:endParaRPr lang="en-US"/>
          </a:p>
        </p:txBody>
      </p:sp>
    </p:spTree>
    <p:extLst>
      <p:ext uri="{BB962C8B-B14F-4D97-AF65-F5344CB8AC3E}">
        <p14:creationId xmlns:p14="http://schemas.microsoft.com/office/powerpoint/2010/main" val="36842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1ADA05-4705-E23E-FC46-0D59B278E657}"/>
              </a:ext>
            </a:extLst>
          </p:cNvPr>
          <p:cNvSpPr>
            <a:spLocks noGrp="1"/>
          </p:cNvSpPr>
          <p:nvPr>
            <p:ph type="dt" sz="half" idx="10"/>
          </p:nvPr>
        </p:nvSpPr>
        <p:spPr/>
        <p:txBody>
          <a:bodyPr/>
          <a:lstStyle/>
          <a:p>
            <a:fld id="{47207833-7293-4566-99C2-ADCC2C629ECB}" type="datetimeFigureOut">
              <a:rPr lang="en-US" smtClean="0"/>
              <a:t>2/19/2026</a:t>
            </a:fld>
            <a:endParaRPr lang="en-US"/>
          </a:p>
        </p:txBody>
      </p:sp>
      <p:sp>
        <p:nvSpPr>
          <p:cNvPr id="3" name="Footer Placeholder 2">
            <a:extLst>
              <a:ext uri="{FF2B5EF4-FFF2-40B4-BE49-F238E27FC236}">
                <a16:creationId xmlns:a16="http://schemas.microsoft.com/office/drawing/2014/main" id="{12D775AC-E953-1981-AB52-D861498E43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8B961C-12E1-EF23-FF1C-47B93F7EB9DB}"/>
              </a:ext>
            </a:extLst>
          </p:cNvPr>
          <p:cNvSpPr>
            <a:spLocks noGrp="1"/>
          </p:cNvSpPr>
          <p:nvPr>
            <p:ph type="sldNum" sz="quarter" idx="12"/>
          </p:nvPr>
        </p:nvSpPr>
        <p:spPr/>
        <p:txBody>
          <a:bodyPr/>
          <a:lstStyle/>
          <a:p>
            <a:fld id="{AF3BBC52-9690-4100-AF8A-7DAC9194BD49}" type="slidenum">
              <a:rPr lang="en-US" smtClean="0"/>
              <a:t>‹#›</a:t>
            </a:fld>
            <a:endParaRPr lang="en-US"/>
          </a:p>
        </p:txBody>
      </p:sp>
    </p:spTree>
    <p:extLst>
      <p:ext uri="{BB962C8B-B14F-4D97-AF65-F5344CB8AC3E}">
        <p14:creationId xmlns:p14="http://schemas.microsoft.com/office/powerpoint/2010/main" val="3130799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2631E-9595-C5BF-3708-EC1938D906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055C59-CBD8-E167-B738-5A64B9F4B7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A178E4-14A0-76E0-79FE-858E315BA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CA7BB2-2DED-CE2B-45E7-79CF9037D245}"/>
              </a:ext>
            </a:extLst>
          </p:cNvPr>
          <p:cNvSpPr>
            <a:spLocks noGrp="1"/>
          </p:cNvSpPr>
          <p:nvPr>
            <p:ph type="dt" sz="half" idx="10"/>
          </p:nvPr>
        </p:nvSpPr>
        <p:spPr/>
        <p:txBody>
          <a:bodyPr/>
          <a:lstStyle/>
          <a:p>
            <a:fld id="{47207833-7293-4566-99C2-ADCC2C629ECB}" type="datetimeFigureOut">
              <a:rPr lang="en-US" smtClean="0"/>
              <a:t>2/19/2026</a:t>
            </a:fld>
            <a:endParaRPr lang="en-US"/>
          </a:p>
        </p:txBody>
      </p:sp>
      <p:sp>
        <p:nvSpPr>
          <p:cNvPr id="6" name="Footer Placeholder 5">
            <a:extLst>
              <a:ext uri="{FF2B5EF4-FFF2-40B4-BE49-F238E27FC236}">
                <a16:creationId xmlns:a16="http://schemas.microsoft.com/office/drawing/2014/main" id="{2F500D80-EFC8-6352-ADEE-04B890D98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71E538-1D24-CEA6-E8E0-CD3CD3E319B7}"/>
              </a:ext>
            </a:extLst>
          </p:cNvPr>
          <p:cNvSpPr>
            <a:spLocks noGrp="1"/>
          </p:cNvSpPr>
          <p:nvPr>
            <p:ph type="sldNum" sz="quarter" idx="12"/>
          </p:nvPr>
        </p:nvSpPr>
        <p:spPr/>
        <p:txBody>
          <a:bodyPr/>
          <a:lstStyle/>
          <a:p>
            <a:fld id="{AF3BBC52-9690-4100-AF8A-7DAC9194BD49}" type="slidenum">
              <a:rPr lang="en-US" smtClean="0"/>
              <a:t>‹#›</a:t>
            </a:fld>
            <a:endParaRPr lang="en-US"/>
          </a:p>
        </p:txBody>
      </p:sp>
    </p:spTree>
    <p:extLst>
      <p:ext uri="{BB962C8B-B14F-4D97-AF65-F5344CB8AC3E}">
        <p14:creationId xmlns:p14="http://schemas.microsoft.com/office/powerpoint/2010/main" val="352082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0541B-44C1-9B16-1280-4B1F1644AE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F22441-6C35-762B-8B9B-E12A76E025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D53E17-0C7E-6F97-EC05-7954A8DB6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D48A90-2686-A363-9F4D-0C69A847B174}"/>
              </a:ext>
            </a:extLst>
          </p:cNvPr>
          <p:cNvSpPr>
            <a:spLocks noGrp="1"/>
          </p:cNvSpPr>
          <p:nvPr>
            <p:ph type="dt" sz="half" idx="10"/>
          </p:nvPr>
        </p:nvSpPr>
        <p:spPr/>
        <p:txBody>
          <a:bodyPr/>
          <a:lstStyle/>
          <a:p>
            <a:fld id="{47207833-7293-4566-99C2-ADCC2C629ECB}" type="datetimeFigureOut">
              <a:rPr lang="en-US" smtClean="0"/>
              <a:t>2/19/2026</a:t>
            </a:fld>
            <a:endParaRPr lang="en-US"/>
          </a:p>
        </p:txBody>
      </p:sp>
      <p:sp>
        <p:nvSpPr>
          <p:cNvPr id="6" name="Footer Placeholder 5">
            <a:extLst>
              <a:ext uri="{FF2B5EF4-FFF2-40B4-BE49-F238E27FC236}">
                <a16:creationId xmlns:a16="http://schemas.microsoft.com/office/drawing/2014/main" id="{C5500D55-3A3E-668D-6EF1-E2DD35E12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9C961C-246E-8347-F2A5-A087A9EC68CC}"/>
              </a:ext>
            </a:extLst>
          </p:cNvPr>
          <p:cNvSpPr>
            <a:spLocks noGrp="1"/>
          </p:cNvSpPr>
          <p:nvPr>
            <p:ph type="sldNum" sz="quarter" idx="12"/>
          </p:nvPr>
        </p:nvSpPr>
        <p:spPr/>
        <p:txBody>
          <a:bodyPr/>
          <a:lstStyle/>
          <a:p>
            <a:fld id="{AF3BBC52-9690-4100-AF8A-7DAC9194BD49}" type="slidenum">
              <a:rPr lang="en-US" smtClean="0"/>
              <a:t>‹#›</a:t>
            </a:fld>
            <a:endParaRPr lang="en-US"/>
          </a:p>
        </p:txBody>
      </p:sp>
    </p:spTree>
    <p:extLst>
      <p:ext uri="{BB962C8B-B14F-4D97-AF65-F5344CB8AC3E}">
        <p14:creationId xmlns:p14="http://schemas.microsoft.com/office/powerpoint/2010/main" val="369835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AE089-93C5-B657-05B7-5B8960451A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FA34AA-9431-B1C2-941C-3DDF3A3259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8CA0C-CC17-569B-66DD-253BB15DC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207833-7293-4566-99C2-ADCC2C629ECB}" type="datetimeFigureOut">
              <a:rPr lang="en-US" smtClean="0"/>
              <a:t>2/19/2026</a:t>
            </a:fld>
            <a:endParaRPr lang="en-US"/>
          </a:p>
        </p:txBody>
      </p:sp>
      <p:sp>
        <p:nvSpPr>
          <p:cNvPr id="5" name="Footer Placeholder 4">
            <a:extLst>
              <a:ext uri="{FF2B5EF4-FFF2-40B4-BE49-F238E27FC236}">
                <a16:creationId xmlns:a16="http://schemas.microsoft.com/office/drawing/2014/main" id="{B548B930-3634-6A95-5698-84C665EAE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7575498-A79D-5C09-B7DE-4257579438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3BBC52-9690-4100-AF8A-7DAC9194BD49}" type="slidenum">
              <a:rPr lang="en-US" smtClean="0"/>
              <a:t>‹#›</a:t>
            </a:fld>
            <a:endParaRPr lang="en-US"/>
          </a:p>
        </p:txBody>
      </p:sp>
    </p:spTree>
    <p:extLst>
      <p:ext uri="{BB962C8B-B14F-4D97-AF65-F5344CB8AC3E}">
        <p14:creationId xmlns:p14="http://schemas.microsoft.com/office/powerpoint/2010/main" val="4038348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4AB6F-35C6-B708-A55B-FD4F88217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B58D6-1B10-A4E7-B98D-2E93635AC9E3}"/>
              </a:ext>
            </a:extLst>
          </p:cNvPr>
          <p:cNvSpPr>
            <a:spLocks noGrp="1"/>
          </p:cNvSpPr>
          <p:nvPr>
            <p:ph type="title"/>
          </p:nvPr>
        </p:nvSpPr>
        <p:spPr>
          <a:xfrm>
            <a:off x="163996" y="151234"/>
            <a:ext cx="1833769" cy="1450217"/>
          </a:xfrm>
        </p:spPr>
        <p:txBody>
          <a:bodyPr>
            <a:normAutofit fontScale="90000"/>
          </a:bodyPr>
          <a:lstStyle/>
          <a:p>
            <a:r>
              <a:rPr lang="en-US" sz="2000" dirty="0"/>
              <a:t>Dr. Bruce</a:t>
            </a:r>
            <a:r>
              <a:rPr lang="en-US" dirty="0"/>
              <a:t> </a:t>
            </a:r>
            <a:r>
              <a:rPr lang="en-US" sz="2000" dirty="0"/>
              <a:t>Perry</a:t>
            </a:r>
            <a:br>
              <a:rPr lang="en-US" sz="2000" dirty="0"/>
            </a:br>
            <a:br>
              <a:rPr lang="en-US" sz="2000" dirty="0"/>
            </a:br>
            <a:r>
              <a:rPr lang="en-US" sz="2000" dirty="0"/>
              <a:t>Executive functioning is in cortex.  Not developed until 30.</a:t>
            </a:r>
            <a:br>
              <a:rPr lang="en-US" sz="2000" dirty="0"/>
            </a:br>
            <a:br>
              <a:rPr lang="en-US" sz="2000" dirty="0"/>
            </a:br>
            <a:r>
              <a:rPr lang="en-US" sz="2000" dirty="0"/>
              <a:t>All information comes into the brain from the bottom up through the stress response.</a:t>
            </a:r>
            <a:br>
              <a:rPr lang="en-US" sz="2000" dirty="0"/>
            </a:br>
            <a:br>
              <a:rPr lang="en-US" sz="2000" dirty="0"/>
            </a:br>
            <a:r>
              <a:rPr lang="en-US" sz="2000" dirty="0"/>
              <a:t>The chemicals that support functioning start in the brain stem and go to the body through the Parasynaptic and</a:t>
            </a:r>
            <a:br>
              <a:rPr lang="en-US" sz="2000" dirty="0"/>
            </a:br>
            <a:r>
              <a:rPr lang="en-US" sz="2000" dirty="0"/>
              <a:t>Sympatric  Nervous system.</a:t>
            </a:r>
          </a:p>
        </p:txBody>
      </p:sp>
      <p:pic>
        <p:nvPicPr>
          <p:cNvPr id="5" name="Content Placeholder 4">
            <a:extLst>
              <a:ext uri="{FF2B5EF4-FFF2-40B4-BE49-F238E27FC236}">
                <a16:creationId xmlns:a16="http://schemas.microsoft.com/office/drawing/2014/main" id="{EA826E17-2575-B72D-D379-8DD113FAB1AF}"/>
              </a:ext>
            </a:extLst>
          </p:cNvPr>
          <p:cNvPicPr>
            <a:picLocks noGrp="1" noChangeAspect="1"/>
          </p:cNvPicPr>
          <p:nvPr>
            <p:ph idx="1"/>
          </p:nvPr>
        </p:nvPicPr>
        <p:blipFill>
          <a:blip r:embed="rId3"/>
          <a:stretch>
            <a:fillRect/>
          </a:stretch>
        </p:blipFill>
        <p:spPr>
          <a:xfrm>
            <a:off x="2093374" y="5679"/>
            <a:ext cx="9686395" cy="6840432"/>
          </a:xfrm>
          <a:prstGeom prst="rect">
            <a:avLst/>
          </a:prstGeom>
        </p:spPr>
      </p:pic>
    </p:spTree>
    <p:extLst>
      <p:ext uri="{BB962C8B-B14F-4D97-AF65-F5344CB8AC3E}">
        <p14:creationId xmlns:p14="http://schemas.microsoft.com/office/powerpoint/2010/main" val="272322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171B2-D5D2-D59E-C837-91DFDBADDA3D}"/>
            </a:ext>
          </a:extLst>
        </p:cNvPr>
        <p:cNvGrpSpPr/>
        <p:nvPr/>
      </p:nvGrpSpPr>
      <p:grpSpPr>
        <a:xfrm>
          <a:off x="0" y="0"/>
          <a:ext cx="0" cy="0"/>
          <a:chOff x="0" y="0"/>
          <a:chExt cx="0" cy="0"/>
        </a:xfrm>
      </p:grpSpPr>
      <p:sp>
        <p:nvSpPr>
          <p:cNvPr id="19" name="Title 4">
            <a:extLst>
              <a:ext uri="{FF2B5EF4-FFF2-40B4-BE49-F238E27FC236}">
                <a16:creationId xmlns:a16="http://schemas.microsoft.com/office/drawing/2014/main" id="{32ADB4CD-DF78-2976-89DF-A03CB7A00D22}"/>
              </a:ext>
            </a:extLst>
          </p:cNvPr>
          <p:cNvSpPr>
            <a:spLocks noGrp="1"/>
          </p:cNvSpPr>
          <p:nvPr>
            <p:ph type="title"/>
          </p:nvPr>
        </p:nvSpPr>
        <p:spPr>
          <a:xfrm>
            <a:off x="363887" y="292397"/>
            <a:ext cx="6453601" cy="1030306"/>
          </a:xfrm>
        </p:spPr>
        <p:txBody>
          <a:bodyPr vert="horz" wrap="square" lIns="0" tIns="0" rIns="0" bIns="0" rtlCol="0" anchor="b" anchorCtr="0">
            <a:normAutofit/>
          </a:bodyPr>
          <a:lstStyle/>
          <a:p>
            <a:pPr>
              <a:lnSpc>
                <a:spcPct val="100000"/>
              </a:lnSpc>
            </a:pPr>
            <a:r>
              <a:rPr lang="en-US" sz="4800" dirty="0"/>
              <a:t>Function and States</a:t>
            </a:r>
          </a:p>
        </p:txBody>
      </p:sp>
      <p:pic>
        <p:nvPicPr>
          <p:cNvPr id="7" name="Content Placeholder 6">
            <a:extLst>
              <a:ext uri="{FF2B5EF4-FFF2-40B4-BE49-F238E27FC236}">
                <a16:creationId xmlns:a16="http://schemas.microsoft.com/office/drawing/2014/main" id="{D9AD4096-5E03-1462-C055-D47057D239D7}"/>
              </a:ext>
            </a:extLst>
          </p:cNvPr>
          <p:cNvPicPr>
            <a:picLocks noChangeAspect="1"/>
          </p:cNvPicPr>
          <p:nvPr/>
        </p:nvPicPr>
        <p:blipFill>
          <a:blip r:embed="rId2"/>
          <a:stretch>
            <a:fillRect/>
          </a:stretch>
        </p:blipFill>
        <p:spPr>
          <a:xfrm>
            <a:off x="1050770" y="1362266"/>
            <a:ext cx="10590368" cy="4818616"/>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393007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A737C-666B-FDF6-5980-76D8EEF38AB3}"/>
            </a:ext>
          </a:extLst>
        </p:cNvPr>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A078693-BF8D-EFB8-0CFF-01702791C2D1}"/>
              </a:ext>
            </a:extLst>
          </p:cNvPr>
          <p:cNvPicPr>
            <a:picLocks noGrp="1" noChangeAspect="1"/>
          </p:cNvPicPr>
          <p:nvPr>
            <p:ph type="pic" idx="1"/>
          </p:nvPr>
        </p:nvPicPr>
        <p:blipFill>
          <a:blip r:embed="rId3"/>
          <a:srcRect t="13499" b="6144"/>
          <a:stretch>
            <a:fillRect/>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358754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F38E-EC00-1BF3-5C27-88F334D96CA0}"/>
              </a:ext>
            </a:extLst>
          </p:cNvPr>
          <p:cNvSpPr>
            <a:spLocks noGrp="1"/>
          </p:cNvSpPr>
          <p:nvPr>
            <p:ph type="ctrTitle"/>
          </p:nvPr>
        </p:nvSpPr>
        <p:spPr>
          <a:xfrm>
            <a:off x="550864" y="549275"/>
            <a:ext cx="3565524" cy="3034657"/>
          </a:xfrm>
        </p:spPr>
        <p:txBody>
          <a:bodyPr vert="horz" wrap="square" lIns="0" tIns="0" rIns="0" bIns="0" rtlCol="0" anchor="b" anchorCtr="0">
            <a:normAutofit/>
          </a:bodyPr>
          <a:lstStyle/>
          <a:p>
            <a:pPr>
              <a:lnSpc>
                <a:spcPct val="100000"/>
              </a:lnSpc>
            </a:pPr>
            <a:r>
              <a:rPr lang="en-US" sz="4800"/>
              <a:t>Generative Social Feilds</a:t>
            </a:r>
          </a:p>
        </p:txBody>
      </p:sp>
      <p:sp>
        <p:nvSpPr>
          <p:cNvPr id="3" name="Subtitle 2">
            <a:extLst>
              <a:ext uri="{FF2B5EF4-FFF2-40B4-BE49-F238E27FC236}">
                <a16:creationId xmlns:a16="http://schemas.microsoft.com/office/drawing/2014/main" id="{985B09A0-83AA-1E95-31E8-F18D07AE27C6}"/>
              </a:ext>
            </a:extLst>
          </p:cNvPr>
          <p:cNvSpPr>
            <a:spLocks noGrp="1"/>
          </p:cNvSpPr>
          <p:nvPr>
            <p:ph type="subTitle" idx="1"/>
          </p:nvPr>
        </p:nvSpPr>
        <p:spPr>
          <a:xfrm>
            <a:off x="550863" y="3803406"/>
            <a:ext cx="3565525" cy="2289419"/>
          </a:xfrm>
        </p:spPr>
        <p:txBody>
          <a:bodyPr vert="horz" wrap="square" lIns="0" tIns="0" rIns="0" bIns="0" rtlCol="0">
            <a:normAutofit/>
          </a:bodyPr>
          <a:lstStyle/>
          <a:p>
            <a:pPr>
              <a:spcAft>
                <a:spcPts val="800"/>
              </a:spcAft>
            </a:pPr>
            <a:endParaRPr lang="en-US" sz="2000">
              <a:solidFill>
                <a:schemeClr val="tx1">
                  <a:alpha val="60000"/>
                </a:schemeClr>
              </a:solidFill>
            </a:endParaRPr>
          </a:p>
          <a:p>
            <a:pPr>
              <a:spcAft>
                <a:spcPts val="800"/>
              </a:spcAft>
            </a:pPr>
            <a:endParaRPr lang="en-US" sz="2000">
              <a:solidFill>
                <a:schemeClr val="tx1">
                  <a:alpha val="60000"/>
                </a:schemeClr>
              </a:solidFill>
            </a:endParaRPr>
          </a:p>
        </p:txBody>
      </p:sp>
      <p:pic>
        <p:nvPicPr>
          <p:cNvPr id="8" name="Picture 7" descr="A black and white logo&#10;&#10;AI-generated content may be incorrect.">
            <a:extLst>
              <a:ext uri="{FF2B5EF4-FFF2-40B4-BE49-F238E27FC236}">
                <a16:creationId xmlns:a16="http://schemas.microsoft.com/office/drawing/2014/main" id="{6EE4E8BB-4A69-66AD-3EFC-D09AE65C59B2}"/>
              </a:ext>
            </a:extLst>
          </p:cNvPr>
          <p:cNvPicPr>
            <a:picLocks noChangeAspect="1"/>
          </p:cNvPicPr>
          <p:nvPr/>
        </p:nvPicPr>
        <p:blipFill>
          <a:blip r:embed="rId2"/>
          <a:stretch>
            <a:fillRect/>
          </a:stretch>
        </p:blipFill>
        <p:spPr>
          <a:xfrm>
            <a:off x="4000394" y="828980"/>
            <a:ext cx="7345363" cy="3901602"/>
          </a:xfrm>
          <a:custGeom>
            <a:avLst/>
            <a:gdLst/>
            <a:ahLst/>
            <a:cxnLst/>
            <a:rect l="l" t="t" r="r" b="b"/>
            <a:pathLst>
              <a:path w="7345363" h="5761037">
                <a:moveTo>
                  <a:pt x="0" y="0"/>
                </a:moveTo>
                <a:lnTo>
                  <a:pt x="7345363" y="0"/>
                </a:lnTo>
                <a:lnTo>
                  <a:pt x="7345363" y="5761037"/>
                </a:lnTo>
                <a:lnTo>
                  <a:pt x="0" y="5761037"/>
                </a:lnTo>
                <a:close/>
              </a:path>
            </a:pathLst>
          </a:custGeom>
        </p:spPr>
      </p:pic>
      <p:sp>
        <p:nvSpPr>
          <p:cNvPr id="15" name="TextBox 14">
            <a:extLst>
              <a:ext uri="{FF2B5EF4-FFF2-40B4-BE49-F238E27FC236}">
                <a16:creationId xmlns:a16="http://schemas.microsoft.com/office/drawing/2014/main" id="{E4B86683-F5CA-C710-1CC4-09D6F3135DA0}"/>
              </a:ext>
            </a:extLst>
          </p:cNvPr>
          <p:cNvSpPr txBox="1"/>
          <p:nvPr/>
        </p:nvSpPr>
        <p:spPr>
          <a:xfrm>
            <a:off x="7613005" y="5476406"/>
            <a:ext cx="6437153" cy="369332"/>
          </a:xfrm>
          <a:prstGeom prst="rect">
            <a:avLst/>
          </a:prstGeom>
          <a:noFill/>
        </p:spPr>
        <p:txBody>
          <a:bodyPr wrap="square">
            <a:spAutoFit/>
          </a:bodyPr>
          <a:lstStyle/>
          <a:p>
            <a:r>
              <a:rPr lang="en-US" dirty="0"/>
              <a:t>Dr. Mette Boell and Dr. Peter Senge</a:t>
            </a:r>
          </a:p>
        </p:txBody>
      </p:sp>
    </p:spTree>
    <p:extLst>
      <p:ext uri="{BB962C8B-B14F-4D97-AF65-F5344CB8AC3E}">
        <p14:creationId xmlns:p14="http://schemas.microsoft.com/office/powerpoint/2010/main" val="2193344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37EF4C17FDF46A69C675741E2E507" ma:contentTypeVersion="0" ma:contentTypeDescription="Create a new document." ma:contentTypeScope="" ma:versionID="c306c00e77c0e30a8340bdbe51e323e7">
  <xsd:schema xmlns:xsd="http://www.w3.org/2001/XMLSchema" xmlns:xs="http://www.w3.org/2001/XMLSchema" xmlns:p="http://schemas.microsoft.com/office/2006/metadata/properties" targetNamespace="http://schemas.microsoft.com/office/2006/metadata/properties" ma:root="true" ma:fieldsID="baa7feeb3a93eb041bf2c7c1e0bed8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665296-5BC5-4C67-9D9C-E67621D37C5B}"/>
</file>

<file path=customXml/itemProps2.xml><?xml version="1.0" encoding="utf-8"?>
<ds:datastoreItem xmlns:ds="http://schemas.openxmlformats.org/officeDocument/2006/customXml" ds:itemID="{F7154A1B-6308-4B86-BA2D-0399D05B1281}"/>
</file>

<file path=customXml/itemProps3.xml><?xml version="1.0" encoding="utf-8"?>
<ds:datastoreItem xmlns:ds="http://schemas.openxmlformats.org/officeDocument/2006/customXml" ds:itemID="{495C887D-8D79-46CF-89D9-AAFF1FAD740C}"/>
</file>

<file path=docProps/app.xml><?xml version="1.0" encoding="utf-8"?>
<Properties xmlns="http://schemas.openxmlformats.org/officeDocument/2006/extended-properties" xmlns:vt="http://schemas.openxmlformats.org/officeDocument/2006/docPropsVTypes">
  <TotalTime>8</TotalTime>
  <Words>104</Words>
  <Application>Microsoft Office PowerPoint</Application>
  <PresentationFormat>Widescreen</PresentationFormat>
  <Paragraphs>8</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Calibri</vt:lpstr>
      <vt:lpstr>Office Theme</vt:lpstr>
      <vt:lpstr>Dr. Bruce Perry  Executive functioning is in cortex.  Not developed until 30.  All information comes into the brain from the bottom up through the stress response.  The chemicals that support functioning start in the brain stem and go to the body through the Parasynaptic and Sympatric  Nervous system.</vt:lpstr>
      <vt:lpstr>Function and States</vt:lpstr>
      <vt:lpstr>PowerPoint Presentation</vt:lpstr>
      <vt:lpstr>Generative Social Feilds</vt:lpstr>
    </vt:vector>
  </TitlesOfParts>
  <Company>Qualicum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Autumn Taylor</dc:creator>
  <cp:lastModifiedBy>Karin Hergt</cp:lastModifiedBy>
  <cp:revision>1</cp:revision>
  <dcterms:created xsi:type="dcterms:W3CDTF">2026-02-19T17:55:52Z</dcterms:created>
  <dcterms:modified xsi:type="dcterms:W3CDTF">2026-02-19T18:09:02Z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0x01010010A37EF4C17FDF46A69C675741E2E507</vt:lpwstr>
  </property>
</Properties>
</file>